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6" r:id="rId4"/>
    <p:sldId id="262" r:id="rId5"/>
    <p:sldId id="267" r:id="rId6"/>
    <p:sldId id="268" r:id="rId7"/>
    <p:sldId id="269" r:id="rId8"/>
    <p:sldId id="263" r:id="rId9"/>
    <p:sldId id="258" r:id="rId10"/>
    <p:sldId id="259" r:id="rId11"/>
    <p:sldId id="260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98A6C-1846-4442-8261-3E44A85A3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CC6B02-5A07-4432-8F72-E03ED0473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B7894-567A-4BA4-95BF-16373D8D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126B2-C009-4391-9151-8DD8911F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1C9B7-1EDC-4AC8-95F0-DF2B7B25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9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EBD61-9664-4B60-ACBC-C716ED2C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CE11AB-1BFB-4688-A837-75C4D2A0B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86279-9171-410D-8EFE-A7EEFD5A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CED6D-CBDF-4729-94AD-B92EE254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F2937-F758-4E52-8794-127A5B56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BECCD6-BBB6-45CD-BCC1-0005CFDC1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EB5BD-3BC1-4D73-BB9E-1B3EDEF79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85774-D0E0-46DD-8113-99BD2B66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2F3B0C-AB31-4595-BF79-F3368CCF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8E4EC-1417-40F0-9CE9-A7E45DB6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5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B0B1C-7619-4B00-8EB3-2696CF37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7B470-0CB0-4769-94CE-EF47A5956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D6B3E-9D57-4BC5-8AD2-B077B9C2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2D7A1-3847-46DD-94EC-83764072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307EC-A7B9-4CAD-984D-D06AFDEF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7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8388E-6ACF-4AF4-89A2-9B518421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14DCC-05A7-4306-A5FE-E5A9A4F28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294CB-3E69-4F44-8634-E6C53A68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A638C-85DD-423D-B518-BC6FF1E7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4072E-C554-41CC-BE82-96FE88F1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6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437F6-9C58-44BF-B0D1-0F7D01C8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DFE763-72C0-4FC4-AC12-A23AC4E8E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97C4C9-DD7F-4447-923C-ABC6C84B4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02F32-2F07-4A30-8692-653E5680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36777-C497-44B6-8852-0AB9AA6E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1D5283-841A-4DE2-9396-097018DD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F2E11-FFCA-467D-9190-E12E8EB0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8C5A23-921A-4642-A4DD-D80162081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849DA4-DEBC-4EC5-B0E3-E415EA659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10C97A-E750-4517-9B6B-AF569F53A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3708E-07C7-4DCA-8FBE-D34E69FEA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F273A1-50DC-46BB-954B-E4ECC7D4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9CDAE1-B45F-4C21-AD25-4B21303F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F0E8B2-E051-4E0B-B136-44374BE5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360B9-9CED-4964-9B77-0C42FB87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B7EE65-EBF8-4EF2-8AE7-9C27BC76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E7F3A2-1175-49E7-93C5-E90C6298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AF853E-0E03-4D40-AFCC-332FCE11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3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6A7B87-AF43-4326-9355-EBE73B68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C86948-1699-4947-8F34-A751764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869DB-6C40-441A-A75A-8CFFA368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6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7469E-AABF-4401-A4A8-BA78D5D3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E61FD-DFB6-422F-B42B-5C4574E5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2A21FA-6C79-4D88-937F-43AF1FC51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374F5C-7114-4FB3-8E2D-557C242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62885A-2181-4DDD-870A-531ED969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EB08DB-BE9D-45C3-A526-FE0A1A21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6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AE4D7-78B1-48F4-A0A4-49DB3B0A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8BEE88-127D-4E43-8187-1C9B0A830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4901A-24BE-4BA3-AB48-A569FDD65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E7E782-30D5-4511-A6E2-FDDE8F44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6C2229-2322-4481-B4A6-260A52B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A7F8D7-3853-47F1-9C26-9A0B1024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1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D3034-F6C5-4B17-85EC-D764D9FD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73BAD5-1FE8-42B9-BACB-40EAA6C5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F2C7C-FDE5-499F-B0BF-6202D8C58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3E4C-5071-430B-AC66-7CC45CBD641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3E17A-CEF0-4BB2-8E24-2E1F29A61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BF06F-FA82-440E-8142-540D6B08F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435B-B7E7-4379-A990-F3BCC6FF1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4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12B0FB-8A27-4CEF-A622-10808F77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"/>
            <a:ext cx="12298017" cy="6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DF8D3-8EFA-40C3-B1FF-D4F36FC3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4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F2DF7-286B-4299-85AC-08145CD3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2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049B9-B777-4B73-93A6-2B25C3CC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3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ADC7E-B2DF-491B-B53E-82B95E3F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6427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9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F85FAE-880D-48F8-8A66-FFABEEE7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5102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702530"/>
            <a:ext cx="97536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4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84AF69-5A87-4901-AF70-02166C5E7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7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70" y="360483"/>
            <a:ext cx="9630751" cy="61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0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39" y="228599"/>
            <a:ext cx="8525607" cy="63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30" y="730494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B41875-4075-47C6-8696-55524281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AD12F7-8EDA-4AC1-A2D7-D29D39FC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9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DIDI</dc:creator>
  <cp:lastModifiedBy>Назерке</cp:lastModifiedBy>
  <cp:revision>2</cp:revision>
  <dcterms:created xsi:type="dcterms:W3CDTF">2024-09-24T19:25:00Z</dcterms:created>
  <dcterms:modified xsi:type="dcterms:W3CDTF">2025-01-04T17:32:12Z</dcterms:modified>
</cp:coreProperties>
</file>